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C34A-963B-B4B0-AFC5-20BFFF75B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84360-B1E9-687D-A038-C461F59AF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B94FD-85A1-2ADE-F2DC-42A290EC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90D-2C02-4D12-9913-E9F0EFBE6140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ACD40-9EB9-20A5-BD13-3D73840F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16D00-7D0C-7E2E-E3D3-D7D0B1BE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C8F5-EE64-4F9C-95F7-1ECEEA4652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92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201B-B2F8-9433-81BF-E25321D7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B9D97-C567-2771-75B7-F11249214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7CC0D-04DC-20DA-2598-00A7A4E4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90D-2C02-4D12-9913-E9F0EFBE6140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68732-4A7F-15AE-5F37-EDF15FEBC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B73D6-716C-CF4D-2EE9-47EA0929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C8F5-EE64-4F9C-95F7-1ECEEA4652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22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CF09C5-79F2-45DD-159B-A48EFF062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CF12F-FD57-FCCA-A3F0-E8FB31D14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386E3-F5F5-71A7-4D35-69EF00C3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90D-2C02-4D12-9913-E9F0EFBE6140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94ECF-68A1-AFDE-2F7F-6BA80408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BAF5F-B328-448D-A888-884B0168D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C8F5-EE64-4F9C-95F7-1ECEEA4652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56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2C55-FA6C-F1A4-05A3-301AB41E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FEA61-2A8F-9EA5-6BD7-3F798E2ED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785BD-A164-0C37-6CFF-7A2EDE81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90D-2C02-4D12-9913-E9F0EFBE6140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1234A-FE25-921C-5E5A-E26B11A2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8EB0A-82EF-69EB-DA36-33AA26D7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C8F5-EE64-4F9C-95F7-1ECEEA4652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24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963C-BAD6-44BB-0A7D-7B71D601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DF0C9-39C2-F8AB-C225-D2431C6B6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8C09A-5905-5AE0-B25C-60CFB39B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90D-2C02-4D12-9913-E9F0EFBE6140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0D0-CF37-2408-3BE5-C420F93A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504E-D570-D8DB-F47D-F7F12705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C8F5-EE64-4F9C-95F7-1ECEEA4652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89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625D-AC37-82F2-5E34-264026C8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0EE8A-502D-4C4C-C23B-13A62D535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0975B-21D7-D361-FCA3-559DFEE06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6EBBE-5EB4-3216-109A-360B0BB1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90D-2C02-4D12-9913-E9F0EFBE6140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3D575-1532-85BA-1BD6-749B4C1C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85994-2536-68A7-94EF-A07DD332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C8F5-EE64-4F9C-95F7-1ECEEA4652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92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9EF28-CF54-F0C0-52D8-354EC82E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52A76-FDB1-02E8-AA31-6931AD12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8437A-16D2-2D61-9072-E3016F8DD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31A3B9-F55E-14F5-5D09-36946D1E6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31C61-31DF-7D5A-8D7E-538A569A2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38FE0-80C3-1E2A-7727-103C81C9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90D-2C02-4D12-9913-E9F0EFBE6140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4D8B9-D8BF-EFD2-D30B-1795CC79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624B00-8CDC-D88A-6D3E-F05B0F7A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C8F5-EE64-4F9C-95F7-1ECEEA4652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435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9568-6B3B-A8D8-3AED-55F73B78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F694E-2A79-9A6C-E4D8-19DF67EF1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90D-2C02-4D12-9913-E9F0EFBE6140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0C35E-4F93-8831-A568-2CE949A7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10D20-1220-CFEF-A970-D9E21F83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C8F5-EE64-4F9C-95F7-1ECEEA4652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999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218B1-9030-B0AD-D2BA-01F80890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90D-2C02-4D12-9913-E9F0EFBE6140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57AC3-70A8-162F-08C5-C5CD9916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2F82-02FE-2571-AA04-4C08DD1F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C8F5-EE64-4F9C-95F7-1ECEEA4652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22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6ADEA-B14D-778A-C93B-1E1170C9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0136-FFE7-E4AB-E671-EF87C182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5A474-34F9-059C-FD83-6ABBC26AE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67E5E-9D42-574A-067F-850AFF25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90D-2C02-4D12-9913-E9F0EFBE6140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078FC-9684-1EC6-7AAD-73132013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2D250-DBB7-9725-237F-CC0C0CD9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C8F5-EE64-4F9C-95F7-1ECEEA4652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67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E5E4-1A1C-8BEE-280B-214477DE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79471-7F45-5814-D84C-63366A53D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998E3-5F4D-2C86-FB34-BD3C80A75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4B3AC-8F54-2ACE-DDC2-F221E488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90D-2C02-4D12-9913-E9F0EFBE6140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403F1-71D0-C26A-147A-5A8AF89D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E4B51-3E57-0222-A6E1-7175753F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C8F5-EE64-4F9C-95F7-1ECEEA4652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86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E6B06-3891-0C0B-3034-A1110654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1BEBE-7ECA-EB98-A0DD-2CB9E384F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8F9D7-BB82-02ED-6652-44A53592C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9590D-2C02-4D12-9913-E9F0EFBE6140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8750A-9F5A-DD71-4994-5DA743088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F2C8C-93EC-157A-C82A-4745A2421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DC8F5-EE64-4F9C-95F7-1ECEEA4652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871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BFE1-C7EB-CA37-CF74-6085E7C4D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3A9C2-737C-F671-ED4A-487120FF7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C0F0D-A5DA-523F-D9BD-193716212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06"/>
            <a:ext cx="12192000" cy="684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0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 Kocur</dc:creator>
  <cp:lastModifiedBy>Ivo Kocur</cp:lastModifiedBy>
  <cp:revision>1</cp:revision>
  <dcterms:created xsi:type="dcterms:W3CDTF">2023-06-21T19:59:41Z</dcterms:created>
  <dcterms:modified xsi:type="dcterms:W3CDTF">2023-06-21T20:01:18Z</dcterms:modified>
</cp:coreProperties>
</file>