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4E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38" autoAdjust="0"/>
    <p:restoredTop sz="94660"/>
  </p:normalViewPr>
  <p:slideViewPr>
    <p:cSldViewPr snapToGrid="0">
      <p:cViewPr varScale="1">
        <p:scale>
          <a:sx n="55" d="100"/>
          <a:sy n="55" d="100"/>
        </p:scale>
        <p:origin x="888"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4B621-7B6A-55C6-1F49-D0261E6C86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0DCB13EF-DC70-7E09-0541-BAF9B23781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23114B05-21B8-3A04-AAA9-B5893EF85EFD}"/>
              </a:ext>
            </a:extLst>
          </p:cNvPr>
          <p:cNvSpPr>
            <a:spLocks noGrp="1"/>
          </p:cNvSpPr>
          <p:nvPr>
            <p:ph type="dt" sz="half" idx="10"/>
          </p:nvPr>
        </p:nvSpPr>
        <p:spPr/>
        <p:txBody>
          <a:bodyPr/>
          <a:lstStyle/>
          <a:p>
            <a:fld id="{BE22A2A5-1762-4DC0-AE66-2D4DDDAE5974}" type="datetimeFigureOut">
              <a:rPr lang="lv-LV" smtClean="0"/>
              <a:t>09.08.2023.</a:t>
            </a:fld>
            <a:endParaRPr lang="lv-LV"/>
          </a:p>
        </p:txBody>
      </p:sp>
      <p:sp>
        <p:nvSpPr>
          <p:cNvPr id="5" name="Footer Placeholder 4">
            <a:extLst>
              <a:ext uri="{FF2B5EF4-FFF2-40B4-BE49-F238E27FC236}">
                <a16:creationId xmlns:a16="http://schemas.microsoft.com/office/drawing/2014/main" id="{918C8795-3D1C-E2D8-36F6-088AA9AA3A7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C8423FCC-7BFB-247B-3A8E-BEB22DF5F817}"/>
              </a:ext>
            </a:extLst>
          </p:cNvPr>
          <p:cNvSpPr>
            <a:spLocks noGrp="1"/>
          </p:cNvSpPr>
          <p:nvPr>
            <p:ph type="sldNum" sz="quarter" idx="12"/>
          </p:nvPr>
        </p:nvSpPr>
        <p:spPr/>
        <p:txBody>
          <a:bodyPr/>
          <a:lstStyle/>
          <a:p>
            <a:fld id="{4AB49435-F8EA-4BD1-9886-5F0D8257352E}" type="slidenum">
              <a:rPr lang="lv-LV" smtClean="0"/>
              <a:t>‹#›</a:t>
            </a:fld>
            <a:endParaRPr lang="lv-LV"/>
          </a:p>
        </p:txBody>
      </p:sp>
    </p:spTree>
    <p:extLst>
      <p:ext uri="{BB962C8B-B14F-4D97-AF65-F5344CB8AC3E}">
        <p14:creationId xmlns:p14="http://schemas.microsoft.com/office/powerpoint/2010/main" val="3382832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A6D6D-4389-B07D-C9FD-4C441AA730F8}"/>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97EFD54A-612B-3B3A-B543-A6E4CACE94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ED27C3C9-18E3-179C-3C3A-AF479E8E2C05}"/>
              </a:ext>
            </a:extLst>
          </p:cNvPr>
          <p:cNvSpPr>
            <a:spLocks noGrp="1"/>
          </p:cNvSpPr>
          <p:nvPr>
            <p:ph type="dt" sz="half" idx="10"/>
          </p:nvPr>
        </p:nvSpPr>
        <p:spPr/>
        <p:txBody>
          <a:bodyPr/>
          <a:lstStyle/>
          <a:p>
            <a:fld id="{BE22A2A5-1762-4DC0-AE66-2D4DDDAE5974}" type="datetimeFigureOut">
              <a:rPr lang="lv-LV" smtClean="0"/>
              <a:t>09.08.2023.</a:t>
            </a:fld>
            <a:endParaRPr lang="lv-LV"/>
          </a:p>
        </p:txBody>
      </p:sp>
      <p:sp>
        <p:nvSpPr>
          <p:cNvPr id="5" name="Footer Placeholder 4">
            <a:extLst>
              <a:ext uri="{FF2B5EF4-FFF2-40B4-BE49-F238E27FC236}">
                <a16:creationId xmlns:a16="http://schemas.microsoft.com/office/drawing/2014/main" id="{22A1E330-49A2-EF9E-55A2-9FCFC27EFE92}"/>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C75F3431-07B9-E3F9-99AB-C7B33F40AD5D}"/>
              </a:ext>
            </a:extLst>
          </p:cNvPr>
          <p:cNvSpPr>
            <a:spLocks noGrp="1"/>
          </p:cNvSpPr>
          <p:nvPr>
            <p:ph type="sldNum" sz="quarter" idx="12"/>
          </p:nvPr>
        </p:nvSpPr>
        <p:spPr/>
        <p:txBody>
          <a:bodyPr/>
          <a:lstStyle/>
          <a:p>
            <a:fld id="{4AB49435-F8EA-4BD1-9886-5F0D8257352E}" type="slidenum">
              <a:rPr lang="lv-LV" smtClean="0"/>
              <a:t>‹#›</a:t>
            </a:fld>
            <a:endParaRPr lang="lv-LV"/>
          </a:p>
        </p:txBody>
      </p:sp>
    </p:spTree>
    <p:extLst>
      <p:ext uri="{BB962C8B-B14F-4D97-AF65-F5344CB8AC3E}">
        <p14:creationId xmlns:p14="http://schemas.microsoft.com/office/powerpoint/2010/main" val="2652233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73E225-8760-866C-4E1A-33C38DE5941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8523170A-E324-03F8-BCDD-395A72C8FC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DE0C03D1-8551-01DC-DFF1-B79D13240553}"/>
              </a:ext>
            </a:extLst>
          </p:cNvPr>
          <p:cNvSpPr>
            <a:spLocks noGrp="1"/>
          </p:cNvSpPr>
          <p:nvPr>
            <p:ph type="dt" sz="half" idx="10"/>
          </p:nvPr>
        </p:nvSpPr>
        <p:spPr/>
        <p:txBody>
          <a:bodyPr/>
          <a:lstStyle/>
          <a:p>
            <a:fld id="{BE22A2A5-1762-4DC0-AE66-2D4DDDAE5974}" type="datetimeFigureOut">
              <a:rPr lang="lv-LV" smtClean="0"/>
              <a:t>09.08.2023.</a:t>
            </a:fld>
            <a:endParaRPr lang="lv-LV"/>
          </a:p>
        </p:txBody>
      </p:sp>
      <p:sp>
        <p:nvSpPr>
          <p:cNvPr id="5" name="Footer Placeholder 4">
            <a:extLst>
              <a:ext uri="{FF2B5EF4-FFF2-40B4-BE49-F238E27FC236}">
                <a16:creationId xmlns:a16="http://schemas.microsoft.com/office/drawing/2014/main" id="{E9426B57-D4AB-A246-785C-3CADC67F456C}"/>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9396458C-14A9-25E0-48CD-D397BCB263E5}"/>
              </a:ext>
            </a:extLst>
          </p:cNvPr>
          <p:cNvSpPr>
            <a:spLocks noGrp="1"/>
          </p:cNvSpPr>
          <p:nvPr>
            <p:ph type="sldNum" sz="quarter" idx="12"/>
          </p:nvPr>
        </p:nvSpPr>
        <p:spPr/>
        <p:txBody>
          <a:bodyPr/>
          <a:lstStyle/>
          <a:p>
            <a:fld id="{4AB49435-F8EA-4BD1-9886-5F0D8257352E}" type="slidenum">
              <a:rPr lang="lv-LV" smtClean="0"/>
              <a:t>‹#›</a:t>
            </a:fld>
            <a:endParaRPr lang="lv-LV"/>
          </a:p>
        </p:txBody>
      </p:sp>
    </p:spTree>
    <p:extLst>
      <p:ext uri="{BB962C8B-B14F-4D97-AF65-F5344CB8AC3E}">
        <p14:creationId xmlns:p14="http://schemas.microsoft.com/office/powerpoint/2010/main" val="218420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53952-47DE-664D-D657-74AA555CB9CB}"/>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910F1511-C127-4E16-9CFF-F277FD26AD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51D77F7C-E3A0-97C8-3D3C-7DFB84994207}"/>
              </a:ext>
            </a:extLst>
          </p:cNvPr>
          <p:cNvSpPr>
            <a:spLocks noGrp="1"/>
          </p:cNvSpPr>
          <p:nvPr>
            <p:ph type="dt" sz="half" idx="10"/>
          </p:nvPr>
        </p:nvSpPr>
        <p:spPr/>
        <p:txBody>
          <a:bodyPr/>
          <a:lstStyle/>
          <a:p>
            <a:fld id="{BE22A2A5-1762-4DC0-AE66-2D4DDDAE5974}" type="datetimeFigureOut">
              <a:rPr lang="lv-LV" smtClean="0"/>
              <a:t>09.08.2023.</a:t>
            </a:fld>
            <a:endParaRPr lang="lv-LV"/>
          </a:p>
        </p:txBody>
      </p:sp>
      <p:sp>
        <p:nvSpPr>
          <p:cNvPr id="5" name="Footer Placeholder 4">
            <a:extLst>
              <a:ext uri="{FF2B5EF4-FFF2-40B4-BE49-F238E27FC236}">
                <a16:creationId xmlns:a16="http://schemas.microsoft.com/office/drawing/2014/main" id="{76CF5E3D-5CBA-DBFC-9A93-4E05154D0398}"/>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DF6ED963-59D2-5845-1CBE-B953EA6C71A4}"/>
              </a:ext>
            </a:extLst>
          </p:cNvPr>
          <p:cNvSpPr>
            <a:spLocks noGrp="1"/>
          </p:cNvSpPr>
          <p:nvPr>
            <p:ph type="sldNum" sz="quarter" idx="12"/>
          </p:nvPr>
        </p:nvSpPr>
        <p:spPr/>
        <p:txBody>
          <a:bodyPr/>
          <a:lstStyle/>
          <a:p>
            <a:fld id="{4AB49435-F8EA-4BD1-9886-5F0D8257352E}" type="slidenum">
              <a:rPr lang="lv-LV" smtClean="0"/>
              <a:t>‹#›</a:t>
            </a:fld>
            <a:endParaRPr lang="lv-LV"/>
          </a:p>
        </p:txBody>
      </p:sp>
    </p:spTree>
    <p:extLst>
      <p:ext uri="{BB962C8B-B14F-4D97-AF65-F5344CB8AC3E}">
        <p14:creationId xmlns:p14="http://schemas.microsoft.com/office/powerpoint/2010/main" val="547837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5CDCD-7696-B6F7-C966-E84AEFD89F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0B800F10-6D02-8998-C860-0CDA45A1D2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D4564E-B0CA-4CDA-F641-6F6874DEE657}"/>
              </a:ext>
            </a:extLst>
          </p:cNvPr>
          <p:cNvSpPr>
            <a:spLocks noGrp="1"/>
          </p:cNvSpPr>
          <p:nvPr>
            <p:ph type="dt" sz="half" idx="10"/>
          </p:nvPr>
        </p:nvSpPr>
        <p:spPr/>
        <p:txBody>
          <a:bodyPr/>
          <a:lstStyle/>
          <a:p>
            <a:fld id="{BE22A2A5-1762-4DC0-AE66-2D4DDDAE5974}" type="datetimeFigureOut">
              <a:rPr lang="lv-LV" smtClean="0"/>
              <a:t>09.08.2023.</a:t>
            </a:fld>
            <a:endParaRPr lang="lv-LV"/>
          </a:p>
        </p:txBody>
      </p:sp>
      <p:sp>
        <p:nvSpPr>
          <p:cNvPr id="5" name="Footer Placeholder 4">
            <a:extLst>
              <a:ext uri="{FF2B5EF4-FFF2-40B4-BE49-F238E27FC236}">
                <a16:creationId xmlns:a16="http://schemas.microsoft.com/office/drawing/2014/main" id="{9A588824-5210-7BB9-18A2-3A79F0392863}"/>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FEE456E7-EEB1-C0A2-9D06-D6853DD4046D}"/>
              </a:ext>
            </a:extLst>
          </p:cNvPr>
          <p:cNvSpPr>
            <a:spLocks noGrp="1"/>
          </p:cNvSpPr>
          <p:nvPr>
            <p:ph type="sldNum" sz="quarter" idx="12"/>
          </p:nvPr>
        </p:nvSpPr>
        <p:spPr/>
        <p:txBody>
          <a:bodyPr/>
          <a:lstStyle/>
          <a:p>
            <a:fld id="{4AB49435-F8EA-4BD1-9886-5F0D8257352E}" type="slidenum">
              <a:rPr lang="lv-LV" smtClean="0"/>
              <a:t>‹#›</a:t>
            </a:fld>
            <a:endParaRPr lang="lv-LV"/>
          </a:p>
        </p:txBody>
      </p:sp>
    </p:spTree>
    <p:extLst>
      <p:ext uri="{BB962C8B-B14F-4D97-AF65-F5344CB8AC3E}">
        <p14:creationId xmlns:p14="http://schemas.microsoft.com/office/powerpoint/2010/main" val="3694627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31A28-5C27-0B83-7AE5-3D6419317B47}"/>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C3FB4A38-9A73-7414-4A29-ABF1A9E702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C72A828E-B876-1368-143A-DD849404A4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85CB9295-3B3B-3674-FCA3-4CBDC697DE55}"/>
              </a:ext>
            </a:extLst>
          </p:cNvPr>
          <p:cNvSpPr>
            <a:spLocks noGrp="1"/>
          </p:cNvSpPr>
          <p:nvPr>
            <p:ph type="dt" sz="half" idx="10"/>
          </p:nvPr>
        </p:nvSpPr>
        <p:spPr/>
        <p:txBody>
          <a:bodyPr/>
          <a:lstStyle/>
          <a:p>
            <a:fld id="{BE22A2A5-1762-4DC0-AE66-2D4DDDAE5974}" type="datetimeFigureOut">
              <a:rPr lang="lv-LV" smtClean="0"/>
              <a:t>09.08.2023.</a:t>
            </a:fld>
            <a:endParaRPr lang="lv-LV"/>
          </a:p>
        </p:txBody>
      </p:sp>
      <p:sp>
        <p:nvSpPr>
          <p:cNvPr id="6" name="Footer Placeholder 5">
            <a:extLst>
              <a:ext uri="{FF2B5EF4-FFF2-40B4-BE49-F238E27FC236}">
                <a16:creationId xmlns:a16="http://schemas.microsoft.com/office/drawing/2014/main" id="{D11BC47D-1092-23F7-7840-796280557515}"/>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43D5B204-5767-8558-E158-A1B29B901DA9}"/>
              </a:ext>
            </a:extLst>
          </p:cNvPr>
          <p:cNvSpPr>
            <a:spLocks noGrp="1"/>
          </p:cNvSpPr>
          <p:nvPr>
            <p:ph type="sldNum" sz="quarter" idx="12"/>
          </p:nvPr>
        </p:nvSpPr>
        <p:spPr/>
        <p:txBody>
          <a:bodyPr/>
          <a:lstStyle/>
          <a:p>
            <a:fld id="{4AB49435-F8EA-4BD1-9886-5F0D8257352E}" type="slidenum">
              <a:rPr lang="lv-LV" smtClean="0"/>
              <a:t>‹#›</a:t>
            </a:fld>
            <a:endParaRPr lang="lv-LV"/>
          </a:p>
        </p:txBody>
      </p:sp>
    </p:spTree>
    <p:extLst>
      <p:ext uri="{BB962C8B-B14F-4D97-AF65-F5344CB8AC3E}">
        <p14:creationId xmlns:p14="http://schemas.microsoft.com/office/powerpoint/2010/main" val="3517727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AC185-25CF-9FA0-D35B-68777EE3E99D}"/>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135AD025-21FE-F068-7E1A-B7DE0A3FD7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0C71BA-3E44-2843-B286-4D2A68385F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8CB103A7-A7DC-06B8-A838-45B0974577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DA7404-33D9-33A9-FD8A-795468E673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38469431-4055-000A-64B3-327C75D7F839}"/>
              </a:ext>
            </a:extLst>
          </p:cNvPr>
          <p:cNvSpPr>
            <a:spLocks noGrp="1"/>
          </p:cNvSpPr>
          <p:nvPr>
            <p:ph type="dt" sz="half" idx="10"/>
          </p:nvPr>
        </p:nvSpPr>
        <p:spPr/>
        <p:txBody>
          <a:bodyPr/>
          <a:lstStyle/>
          <a:p>
            <a:fld id="{BE22A2A5-1762-4DC0-AE66-2D4DDDAE5974}" type="datetimeFigureOut">
              <a:rPr lang="lv-LV" smtClean="0"/>
              <a:t>09.08.2023.</a:t>
            </a:fld>
            <a:endParaRPr lang="lv-LV"/>
          </a:p>
        </p:txBody>
      </p:sp>
      <p:sp>
        <p:nvSpPr>
          <p:cNvPr id="8" name="Footer Placeholder 7">
            <a:extLst>
              <a:ext uri="{FF2B5EF4-FFF2-40B4-BE49-F238E27FC236}">
                <a16:creationId xmlns:a16="http://schemas.microsoft.com/office/drawing/2014/main" id="{2B9DC726-56F7-C543-03A6-DA28C1814AD0}"/>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F6D68631-1EAB-9D4A-A9FD-83E56CBCA9DE}"/>
              </a:ext>
            </a:extLst>
          </p:cNvPr>
          <p:cNvSpPr>
            <a:spLocks noGrp="1"/>
          </p:cNvSpPr>
          <p:nvPr>
            <p:ph type="sldNum" sz="quarter" idx="12"/>
          </p:nvPr>
        </p:nvSpPr>
        <p:spPr/>
        <p:txBody>
          <a:bodyPr/>
          <a:lstStyle/>
          <a:p>
            <a:fld id="{4AB49435-F8EA-4BD1-9886-5F0D8257352E}" type="slidenum">
              <a:rPr lang="lv-LV" smtClean="0"/>
              <a:t>‹#›</a:t>
            </a:fld>
            <a:endParaRPr lang="lv-LV"/>
          </a:p>
        </p:txBody>
      </p:sp>
    </p:spTree>
    <p:extLst>
      <p:ext uri="{BB962C8B-B14F-4D97-AF65-F5344CB8AC3E}">
        <p14:creationId xmlns:p14="http://schemas.microsoft.com/office/powerpoint/2010/main" val="3765185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C22E0-9D33-A964-1EF8-A35D58FA0243}"/>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9D2BC35F-9880-A119-7FDC-C92C9B4EACAA}"/>
              </a:ext>
            </a:extLst>
          </p:cNvPr>
          <p:cNvSpPr>
            <a:spLocks noGrp="1"/>
          </p:cNvSpPr>
          <p:nvPr>
            <p:ph type="dt" sz="half" idx="10"/>
          </p:nvPr>
        </p:nvSpPr>
        <p:spPr/>
        <p:txBody>
          <a:bodyPr/>
          <a:lstStyle/>
          <a:p>
            <a:fld id="{BE22A2A5-1762-4DC0-AE66-2D4DDDAE5974}" type="datetimeFigureOut">
              <a:rPr lang="lv-LV" smtClean="0"/>
              <a:t>09.08.2023.</a:t>
            </a:fld>
            <a:endParaRPr lang="lv-LV"/>
          </a:p>
        </p:txBody>
      </p:sp>
      <p:sp>
        <p:nvSpPr>
          <p:cNvPr id="4" name="Footer Placeholder 3">
            <a:extLst>
              <a:ext uri="{FF2B5EF4-FFF2-40B4-BE49-F238E27FC236}">
                <a16:creationId xmlns:a16="http://schemas.microsoft.com/office/drawing/2014/main" id="{C6C4A412-C03A-DD79-10F3-2D23599F85EE}"/>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F7B2A9DA-2256-4A71-5F3B-27C0B662724D}"/>
              </a:ext>
            </a:extLst>
          </p:cNvPr>
          <p:cNvSpPr>
            <a:spLocks noGrp="1"/>
          </p:cNvSpPr>
          <p:nvPr>
            <p:ph type="sldNum" sz="quarter" idx="12"/>
          </p:nvPr>
        </p:nvSpPr>
        <p:spPr/>
        <p:txBody>
          <a:bodyPr/>
          <a:lstStyle/>
          <a:p>
            <a:fld id="{4AB49435-F8EA-4BD1-9886-5F0D8257352E}" type="slidenum">
              <a:rPr lang="lv-LV" smtClean="0"/>
              <a:t>‹#›</a:t>
            </a:fld>
            <a:endParaRPr lang="lv-LV"/>
          </a:p>
        </p:txBody>
      </p:sp>
    </p:spTree>
    <p:extLst>
      <p:ext uri="{BB962C8B-B14F-4D97-AF65-F5344CB8AC3E}">
        <p14:creationId xmlns:p14="http://schemas.microsoft.com/office/powerpoint/2010/main" val="1228521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9FE77B-90C7-D613-D383-1310798EFF30}"/>
              </a:ext>
            </a:extLst>
          </p:cNvPr>
          <p:cNvSpPr>
            <a:spLocks noGrp="1"/>
          </p:cNvSpPr>
          <p:nvPr>
            <p:ph type="dt" sz="half" idx="10"/>
          </p:nvPr>
        </p:nvSpPr>
        <p:spPr/>
        <p:txBody>
          <a:bodyPr/>
          <a:lstStyle/>
          <a:p>
            <a:fld id="{BE22A2A5-1762-4DC0-AE66-2D4DDDAE5974}" type="datetimeFigureOut">
              <a:rPr lang="lv-LV" smtClean="0"/>
              <a:t>09.08.2023.</a:t>
            </a:fld>
            <a:endParaRPr lang="lv-LV"/>
          </a:p>
        </p:txBody>
      </p:sp>
      <p:sp>
        <p:nvSpPr>
          <p:cNvPr id="3" name="Footer Placeholder 2">
            <a:extLst>
              <a:ext uri="{FF2B5EF4-FFF2-40B4-BE49-F238E27FC236}">
                <a16:creationId xmlns:a16="http://schemas.microsoft.com/office/drawing/2014/main" id="{BD17F717-8A9A-2E1D-3CA2-E64910490437}"/>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4257E190-77BC-045D-AE46-AAA77A499912}"/>
              </a:ext>
            </a:extLst>
          </p:cNvPr>
          <p:cNvSpPr>
            <a:spLocks noGrp="1"/>
          </p:cNvSpPr>
          <p:nvPr>
            <p:ph type="sldNum" sz="quarter" idx="12"/>
          </p:nvPr>
        </p:nvSpPr>
        <p:spPr/>
        <p:txBody>
          <a:bodyPr/>
          <a:lstStyle/>
          <a:p>
            <a:fld id="{4AB49435-F8EA-4BD1-9886-5F0D8257352E}" type="slidenum">
              <a:rPr lang="lv-LV" smtClean="0"/>
              <a:t>‹#›</a:t>
            </a:fld>
            <a:endParaRPr lang="lv-LV"/>
          </a:p>
        </p:txBody>
      </p:sp>
    </p:spTree>
    <p:extLst>
      <p:ext uri="{BB962C8B-B14F-4D97-AF65-F5344CB8AC3E}">
        <p14:creationId xmlns:p14="http://schemas.microsoft.com/office/powerpoint/2010/main" val="4267213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DAB9B-9CEF-C168-C312-A0A02328BF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D363451B-57DF-617B-4FE0-304C893D94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F7AC1033-03E7-1793-0FB4-507FE19B5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0CDD4E-8801-BA81-726D-3065A43C69A4}"/>
              </a:ext>
            </a:extLst>
          </p:cNvPr>
          <p:cNvSpPr>
            <a:spLocks noGrp="1"/>
          </p:cNvSpPr>
          <p:nvPr>
            <p:ph type="dt" sz="half" idx="10"/>
          </p:nvPr>
        </p:nvSpPr>
        <p:spPr/>
        <p:txBody>
          <a:bodyPr/>
          <a:lstStyle/>
          <a:p>
            <a:fld id="{BE22A2A5-1762-4DC0-AE66-2D4DDDAE5974}" type="datetimeFigureOut">
              <a:rPr lang="lv-LV" smtClean="0"/>
              <a:t>09.08.2023.</a:t>
            </a:fld>
            <a:endParaRPr lang="lv-LV"/>
          </a:p>
        </p:txBody>
      </p:sp>
      <p:sp>
        <p:nvSpPr>
          <p:cNvPr id="6" name="Footer Placeholder 5">
            <a:extLst>
              <a:ext uri="{FF2B5EF4-FFF2-40B4-BE49-F238E27FC236}">
                <a16:creationId xmlns:a16="http://schemas.microsoft.com/office/drawing/2014/main" id="{08642D83-6176-FA4A-4DDE-A6DB9F1EB0C9}"/>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9A01E504-AF99-05C3-0534-A0AF7B3F4B04}"/>
              </a:ext>
            </a:extLst>
          </p:cNvPr>
          <p:cNvSpPr>
            <a:spLocks noGrp="1"/>
          </p:cNvSpPr>
          <p:nvPr>
            <p:ph type="sldNum" sz="quarter" idx="12"/>
          </p:nvPr>
        </p:nvSpPr>
        <p:spPr/>
        <p:txBody>
          <a:bodyPr/>
          <a:lstStyle/>
          <a:p>
            <a:fld id="{4AB49435-F8EA-4BD1-9886-5F0D8257352E}" type="slidenum">
              <a:rPr lang="lv-LV" smtClean="0"/>
              <a:t>‹#›</a:t>
            </a:fld>
            <a:endParaRPr lang="lv-LV"/>
          </a:p>
        </p:txBody>
      </p:sp>
    </p:spTree>
    <p:extLst>
      <p:ext uri="{BB962C8B-B14F-4D97-AF65-F5344CB8AC3E}">
        <p14:creationId xmlns:p14="http://schemas.microsoft.com/office/powerpoint/2010/main" val="1193622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BA430-4240-9574-1112-6032056D57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ADFA9C7B-07CC-BDB3-FFF0-9AE331E7AE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FB242A74-1D06-E290-577E-D5DE525FEF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D93EFF-A053-46D3-A519-11F8AA7713C1}"/>
              </a:ext>
            </a:extLst>
          </p:cNvPr>
          <p:cNvSpPr>
            <a:spLocks noGrp="1"/>
          </p:cNvSpPr>
          <p:nvPr>
            <p:ph type="dt" sz="half" idx="10"/>
          </p:nvPr>
        </p:nvSpPr>
        <p:spPr/>
        <p:txBody>
          <a:bodyPr/>
          <a:lstStyle/>
          <a:p>
            <a:fld id="{BE22A2A5-1762-4DC0-AE66-2D4DDDAE5974}" type="datetimeFigureOut">
              <a:rPr lang="lv-LV" smtClean="0"/>
              <a:t>09.08.2023.</a:t>
            </a:fld>
            <a:endParaRPr lang="lv-LV"/>
          </a:p>
        </p:txBody>
      </p:sp>
      <p:sp>
        <p:nvSpPr>
          <p:cNvPr id="6" name="Footer Placeholder 5">
            <a:extLst>
              <a:ext uri="{FF2B5EF4-FFF2-40B4-BE49-F238E27FC236}">
                <a16:creationId xmlns:a16="http://schemas.microsoft.com/office/drawing/2014/main" id="{C7C47C06-2B98-88B1-30C2-D86F2565D55C}"/>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57F525EA-4989-BA89-BBC2-F1CA4B14BFFA}"/>
              </a:ext>
            </a:extLst>
          </p:cNvPr>
          <p:cNvSpPr>
            <a:spLocks noGrp="1"/>
          </p:cNvSpPr>
          <p:nvPr>
            <p:ph type="sldNum" sz="quarter" idx="12"/>
          </p:nvPr>
        </p:nvSpPr>
        <p:spPr/>
        <p:txBody>
          <a:bodyPr/>
          <a:lstStyle/>
          <a:p>
            <a:fld id="{4AB49435-F8EA-4BD1-9886-5F0D8257352E}" type="slidenum">
              <a:rPr lang="lv-LV" smtClean="0"/>
              <a:t>‹#›</a:t>
            </a:fld>
            <a:endParaRPr lang="lv-LV"/>
          </a:p>
        </p:txBody>
      </p:sp>
    </p:spTree>
    <p:extLst>
      <p:ext uri="{BB962C8B-B14F-4D97-AF65-F5344CB8AC3E}">
        <p14:creationId xmlns:p14="http://schemas.microsoft.com/office/powerpoint/2010/main" val="59802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2E5C3A-EDF8-B6B8-766F-F93BFA3D1C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831D4C2D-568F-6FA8-3569-3A5E7A9D3F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4DACF8F0-8E2D-60BE-34D4-D19F96D1B7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22A2A5-1762-4DC0-AE66-2D4DDDAE5974}" type="datetimeFigureOut">
              <a:rPr lang="lv-LV" smtClean="0"/>
              <a:t>09.08.2023.</a:t>
            </a:fld>
            <a:endParaRPr lang="lv-LV"/>
          </a:p>
        </p:txBody>
      </p:sp>
      <p:sp>
        <p:nvSpPr>
          <p:cNvPr id="5" name="Footer Placeholder 4">
            <a:extLst>
              <a:ext uri="{FF2B5EF4-FFF2-40B4-BE49-F238E27FC236}">
                <a16:creationId xmlns:a16="http://schemas.microsoft.com/office/drawing/2014/main" id="{9DA08A46-A1FA-10C4-A01B-9B71C3B348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828AF99D-8D9C-7026-EABF-6604CA3A7A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49435-F8EA-4BD1-9886-5F0D8257352E}" type="slidenum">
              <a:rPr lang="lv-LV" smtClean="0"/>
              <a:t>‹#›</a:t>
            </a:fld>
            <a:endParaRPr lang="lv-LV"/>
          </a:p>
        </p:txBody>
      </p:sp>
    </p:spTree>
    <p:extLst>
      <p:ext uri="{BB962C8B-B14F-4D97-AF65-F5344CB8AC3E}">
        <p14:creationId xmlns:p14="http://schemas.microsoft.com/office/powerpoint/2010/main" val="1685120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konference.laac.lv/#program" TargetMode="External"/><Relationship Id="rId7" Type="http://schemas.openxmlformats.org/officeDocument/2006/relationships/image" Target="../media/image3.png"/><Relationship Id="rId2" Type="http://schemas.openxmlformats.org/officeDocument/2006/relationships/hyperlink" Target="https://konference.laac.lv/" TargetMode="Externa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acuarstiem.lv/notikum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A0F7E00-76F3-10A6-FD74-136BB8C208DB}"/>
              </a:ext>
            </a:extLst>
          </p:cNvPr>
          <p:cNvSpPr txBox="1"/>
          <p:nvPr/>
        </p:nvSpPr>
        <p:spPr>
          <a:xfrm>
            <a:off x="664977" y="3494754"/>
            <a:ext cx="4728290" cy="2708434"/>
          </a:xfrm>
          <a:prstGeom prst="rect">
            <a:avLst/>
          </a:prstGeom>
          <a:noFill/>
        </p:spPr>
        <p:txBody>
          <a:bodyPr wrap="square">
            <a:spAutoFit/>
          </a:bodyPr>
          <a:lstStyle/>
          <a:p>
            <a:pPr algn="just"/>
            <a:r>
              <a:rPr lang="lv-LV" sz="1600" b="1" dirty="0">
                <a:solidFill>
                  <a:srgbClr val="2C4E8C"/>
                </a:solidFill>
                <a:effectLst/>
                <a:latin typeface="Calibri" panose="020F0502020204030204" pitchFamily="34" charset="0"/>
                <a:ea typeface="Calibri" panose="020F0502020204030204" pitchFamily="34" charset="0"/>
                <a:cs typeface="Times New Roman" panose="02020603050405020304" pitchFamily="18" charset="0"/>
              </a:rPr>
              <a:t>LAAC konference “AKTUALITĀTES OFTALMOLOĢIJĀ”</a:t>
            </a:r>
            <a:endParaRPr lang="lv-LV" sz="1600" dirty="0">
              <a:solidFill>
                <a:srgbClr val="2C4E8C"/>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lv-LV" sz="11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lv-LV" sz="1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2023. g. 20.oktobrī, klātienē. </a:t>
            </a:r>
          </a:p>
          <a:p>
            <a:pPr algn="just"/>
            <a:r>
              <a:rPr lang="lv-LV" sz="1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Radisson Blu Latvija Conference &amp; Spa Hotel, </a:t>
            </a:r>
          </a:p>
          <a:p>
            <a:pPr algn="just"/>
            <a:r>
              <a:rPr lang="lv-LV" sz="1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Elizabetes 55, Rīga</a:t>
            </a:r>
          </a:p>
          <a:p>
            <a:pPr algn="just"/>
            <a:r>
              <a:rPr lang="lv-LV" sz="1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a:t>
            </a:r>
          </a:p>
          <a:p>
            <a:pPr algn="just"/>
            <a:r>
              <a:rPr lang="lv-LV" sz="110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rPr>
              <a:t>LATVIJAS AMERIKAS ACU CENTRS aicina Latvijas oftlamoloģijas un optometrijas nozares speciālistus un kolēģus uz svas 30 gadu jubilejas konferenci, lai dalītos sava darba pieredzē un kopīgi diskutētu par aktualitātēm oftalmoloģijā un optometrijas speciālistu lomu acu ārstu ikdienas darbā.</a:t>
            </a:r>
            <a:endParaRPr lang="lv-LV" sz="1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lv-LV" sz="1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lv-LV" sz="1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Par dalību konferencē tiks piešķirti TIP</a:t>
            </a:r>
          </a:p>
          <a:p>
            <a:pPr algn="just"/>
            <a:r>
              <a:rPr lang="lv-LV" sz="11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lv-LV" sz="1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Lasīt vairāk: </a:t>
            </a:r>
            <a:r>
              <a:rPr lang="lv-LV" sz="1100" dirty="0">
                <a:effectLst/>
                <a:latin typeface="Calibri" panose="020F0502020204030204" pitchFamily="34" charset="0"/>
                <a:ea typeface="Calibri" panose="020F0502020204030204" pitchFamily="34" charset="0"/>
                <a:cs typeface="Times New Roman" panose="02020603050405020304" pitchFamily="18" charset="0"/>
                <a:hlinkClick r:id="rId2"/>
              </a:rPr>
              <a:t>https://konference.laac.lv/</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lv-LV" sz="1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Konferences programma: </a:t>
            </a:r>
            <a:r>
              <a:rPr lang="lv-LV"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https://konference.laac.lv/#program</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95B538F-5767-5511-94B8-2A826A2E8DBF}"/>
              </a:ext>
            </a:extLst>
          </p:cNvPr>
          <p:cNvSpPr txBox="1"/>
          <p:nvPr/>
        </p:nvSpPr>
        <p:spPr>
          <a:xfrm>
            <a:off x="91737" y="28017"/>
            <a:ext cx="4329343" cy="369332"/>
          </a:xfrm>
          <a:prstGeom prst="rect">
            <a:avLst/>
          </a:prstGeom>
          <a:noFill/>
        </p:spPr>
        <p:txBody>
          <a:bodyPr wrap="square">
            <a:spAutoFit/>
          </a:bodyPr>
          <a:lstStyle/>
          <a:p>
            <a:r>
              <a:rPr lang="lv-LV" dirty="0">
                <a:hlinkClick r:id="rId4"/>
              </a:rPr>
              <a:t>https://acuarstiem.lv/notikumi/</a:t>
            </a:r>
            <a:r>
              <a:rPr lang="lv-LV" dirty="0"/>
              <a:t> </a:t>
            </a:r>
          </a:p>
        </p:txBody>
      </p:sp>
      <p:sp>
        <p:nvSpPr>
          <p:cNvPr id="10" name="TextBox 9">
            <a:extLst>
              <a:ext uri="{FF2B5EF4-FFF2-40B4-BE49-F238E27FC236}">
                <a16:creationId xmlns:a16="http://schemas.microsoft.com/office/drawing/2014/main" id="{CE842A5B-6728-B7F4-4685-97D188164EF5}"/>
              </a:ext>
            </a:extLst>
          </p:cNvPr>
          <p:cNvSpPr txBox="1"/>
          <p:nvPr/>
        </p:nvSpPr>
        <p:spPr>
          <a:xfrm>
            <a:off x="7049181" y="530268"/>
            <a:ext cx="1960998" cy="246221"/>
          </a:xfrm>
          <a:prstGeom prst="rect">
            <a:avLst/>
          </a:prstGeom>
          <a:noFill/>
        </p:spPr>
        <p:txBody>
          <a:bodyPr wrap="square" rtlCol="0">
            <a:spAutoFit/>
          </a:bodyPr>
          <a:lstStyle/>
          <a:p>
            <a:r>
              <a:rPr lang="lv-LV" sz="1000" i="1" dirty="0"/>
              <a:t>Paraugs bildes iecentrēšanai Nr.1:</a:t>
            </a:r>
          </a:p>
        </p:txBody>
      </p:sp>
      <p:sp>
        <p:nvSpPr>
          <p:cNvPr id="15" name="TextBox 14">
            <a:extLst>
              <a:ext uri="{FF2B5EF4-FFF2-40B4-BE49-F238E27FC236}">
                <a16:creationId xmlns:a16="http://schemas.microsoft.com/office/drawing/2014/main" id="{4E9DFEF4-C162-4FB4-BC81-F8B00395EDC1}"/>
              </a:ext>
            </a:extLst>
          </p:cNvPr>
          <p:cNvSpPr txBox="1"/>
          <p:nvPr/>
        </p:nvSpPr>
        <p:spPr>
          <a:xfrm>
            <a:off x="7053984" y="3469235"/>
            <a:ext cx="2807566" cy="246221"/>
          </a:xfrm>
          <a:prstGeom prst="rect">
            <a:avLst/>
          </a:prstGeom>
          <a:noFill/>
        </p:spPr>
        <p:txBody>
          <a:bodyPr wrap="square">
            <a:spAutoFit/>
          </a:bodyPr>
          <a:lstStyle/>
          <a:p>
            <a:r>
              <a:rPr lang="lv-LV" sz="1000" i="1" dirty="0"/>
              <a:t>Paraugs bildes iecentrēšanai Nr.2:</a:t>
            </a:r>
            <a:endParaRPr lang="lv-LV" sz="1000" dirty="0"/>
          </a:p>
        </p:txBody>
      </p:sp>
      <p:graphicFrame>
        <p:nvGraphicFramePr>
          <p:cNvPr id="16" name="Table 16">
            <a:extLst>
              <a:ext uri="{FF2B5EF4-FFF2-40B4-BE49-F238E27FC236}">
                <a16:creationId xmlns:a16="http://schemas.microsoft.com/office/drawing/2014/main" id="{00A91611-C41C-9095-424B-534024D682CF}"/>
              </a:ext>
            </a:extLst>
          </p:cNvPr>
          <p:cNvGraphicFramePr>
            <a:graphicFrameLocks noGrp="1"/>
          </p:cNvGraphicFramePr>
          <p:nvPr>
            <p:extLst>
              <p:ext uri="{D42A27DB-BD31-4B8C-83A1-F6EECF244321}">
                <p14:modId xmlns:p14="http://schemas.microsoft.com/office/powerpoint/2010/main" val="19829273"/>
              </p:ext>
            </p:extLst>
          </p:nvPr>
        </p:nvGraphicFramePr>
        <p:xfrm>
          <a:off x="7058156" y="788158"/>
          <a:ext cx="4355951" cy="2480734"/>
        </p:xfrm>
        <a:graphic>
          <a:graphicData uri="http://schemas.openxmlformats.org/drawingml/2006/table">
            <a:tbl>
              <a:tblPr firstRow="1" bandRow="1">
                <a:tableStyleId>{5C22544A-7EE6-4342-B048-85BDC9FD1C3A}</a:tableStyleId>
              </a:tblPr>
              <a:tblGrid>
                <a:gridCol w="4355951">
                  <a:extLst>
                    <a:ext uri="{9D8B030D-6E8A-4147-A177-3AD203B41FA5}">
                      <a16:colId xmlns:a16="http://schemas.microsoft.com/office/drawing/2014/main" val="3733232330"/>
                    </a:ext>
                  </a:extLst>
                </a:gridCol>
              </a:tblGrid>
              <a:tr h="2480734">
                <a:tc>
                  <a:txBody>
                    <a:bodyPr/>
                    <a:lstStyle/>
                    <a:p>
                      <a:endParaRPr lang="lv-LV"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7082078"/>
                  </a:ext>
                </a:extLst>
              </a:tr>
            </a:tbl>
          </a:graphicData>
        </a:graphic>
      </p:graphicFrame>
      <p:pic>
        <p:nvPicPr>
          <p:cNvPr id="17" name="Picture 16">
            <a:extLst>
              <a:ext uri="{FF2B5EF4-FFF2-40B4-BE49-F238E27FC236}">
                <a16:creationId xmlns:a16="http://schemas.microsoft.com/office/drawing/2014/main" id="{48F1997F-AD44-A421-BDEE-2519BC16C2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7144" y="803398"/>
            <a:ext cx="4329343" cy="2435255"/>
          </a:xfrm>
          <a:prstGeom prst="rect">
            <a:avLst/>
          </a:prstGeom>
        </p:spPr>
      </p:pic>
      <p:graphicFrame>
        <p:nvGraphicFramePr>
          <p:cNvPr id="18" name="Table 16">
            <a:extLst>
              <a:ext uri="{FF2B5EF4-FFF2-40B4-BE49-F238E27FC236}">
                <a16:creationId xmlns:a16="http://schemas.microsoft.com/office/drawing/2014/main" id="{C5496897-FD96-15BF-9A60-1D9C953991C0}"/>
              </a:ext>
            </a:extLst>
          </p:cNvPr>
          <p:cNvGraphicFramePr>
            <a:graphicFrameLocks noGrp="1"/>
          </p:cNvGraphicFramePr>
          <p:nvPr>
            <p:extLst>
              <p:ext uri="{D42A27DB-BD31-4B8C-83A1-F6EECF244321}">
                <p14:modId xmlns:p14="http://schemas.microsoft.com/office/powerpoint/2010/main" val="3491829103"/>
              </p:ext>
            </p:extLst>
          </p:nvPr>
        </p:nvGraphicFramePr>
        <p:xfrm>
          <a:off x="7055371" y="3722454"/>
          <a:ext cx="4355951" cy="2480734"/>
        </p:xfrm>
        <a:graphic>
          <a:graphicData uri="http://schemas.openxmlformats.org/drawingml/2006/table">
            <a:tbl>
              <a:tblPr firstRow="1" bandRow="1">
                <a:tableStyleId>{5C22544A-7EE6-4342-B048-85BDC9FD1C3A}</a:tableStyleId>
              </a:tblPr>
              <a:tblGrid>
                <a:gridCol w="4355951">
                  <a:extLst>
                    <a:ext uri="{9D8B030D-6E8A-4147-A177-3AD203B41FA5}">
                      <a16:colId xmlns:a16="http://schemas.microsoft.com/office/drawing/2014/main" val="3733232330"/>
                    </a:ext>
                  </a:extLst>
                </a:gridCol>
              </a:tblGrid>
              <a:tr h="2480734">
                <a:tc>
                  <a:txBody>
                    <a:bodyPr/>
                    <a:lstStyle/>
                    <a:p>
                      <a:endParaRPr lang="lv-LV"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7082078"/>
                  </a:ext>
                </a:extLst>
              </a:tr>
            </a:tbl>
          </a:graphicData>
        </a:graphic>
      </p:graphicFrame>
      <p:pic>
        <p:nvPicPr>
          <p:cNvPr id="19" name="Picture 18">
            <a:extLst>
              <a:ext uri="{FF2B5EF4-FFF2-40B4-BE49-F238E27FC236}">
                <a16:creationId xmlns:a16="http://schemas.microsoft.com/office/drawing/2014/main" id="{C1DE05CB-4210-63F8-D0A2-5CBE4365DB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8599" y="3737068"/>
            <a:ext cx="4335104" cy="2438496"/>
          </a:xfrm>
          <a:prstGeom prst="rect">
            <a:avLst/>
          </a:prstGeom>
        </p:spPr>
      </p:pic>
      <p:graphicFrame>
        <p:nvGraphicFramePr>
          <p:cNvPr id="20" name="Table 16">
            <a:extLst>
              <a:ext uri="{FF2B5EF4-FFF2-40B4-BE49-F238E27FC236}">
                <a16:creationId xmlns:a16="http://schemas.microsoft.com/office/drawing/2014/main" id="{7CE0B471-2D8B-AE1A-CBE1-C55FF7352924}"/>
              </a:ext>
            </a:extLst>
          </p:cNvPr>
          <p:cNvGraphicFramePr>
            <a:graphicFrameLocks noGrp="1"/>
          </p:cNvGraphicFramePr>
          <p:nvPr>
            <p:extLst>
              <p:ext uri="{D42A27DB-BD31-4B8C-83A1-F6EECF244321}">
                <p14:modId xmlns:p14="http://schemas.microsoft.com/office/powerpoint/2010/main" val="2509448585"/>
              </p:ext>
            </p:extLst>
          </p:nvPr>
        </p:nvGraphicFramePr>
        <p:xfrm>
          <a:off x="664977" y="780658"/>
          <a:ext cx="4392799" cy="2480734"/>
        </p:xfrm>
        <a:graphic>
          <a:graphicData uri="http://schemas.openxmlformats.org/drawingml/2006/table">
            <a:tbl>
              <a:tblPr firstRow="1" bandRow="1">
                <a:tableStyleId>{5C22544A-7EE6-4342-B048-85BDC9FD1C3A}</a:tableStyleId>
              </a:tblPr>
              <a:tblGrid>
                <a:gridCol w="4392799">
                  <a:extLst>
                    <a:ext uri="{9D8B030D-6E8A-4147-A177-3AD203B41FA5}">
                      <a16:colId xmlns:a16="http://schemas.microsoft.com/office/drawing/2014/main" val="3733232330"/>
                    </a:ext>
                  </a:extLst>
                </a:gridCol>
              </a:tblGrid>
              <a:tr h="2480734">
                <a:tc>
                  <a:txBody>
                    <a:bodyPr/>
                    <a:lstStyle/>
                    <a:p>
                      <a:endParaRPr lang="lv-LV"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7082078"/>
                  </a:ext>
                </a:extLst>
              </a:tr>
            </a:tbl>
          </a:graphicData>
        </a:graphic>
      </p:graphicFrame>
      <p:pic>
        <p:nvPicPr>
          <p:cNvPr id="22" name="Picture 21">
            <a:extLst>
              <a:ext uri="{FF2B5EF4-FFF2-40B4-BE49-F238E27FC236}">
                <a16:creationId xmlns:a16="http://schemas.microsoft.com/office/drawing/2014/main" id="{C538F395-E22C-FE6E-87F7-C12C889323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9739" y="785240"/>
            <a:ext cx="4388037" cy="2468270"/>
          </a:xfrm>
          <a:prstGeom prst="rect">
            <a:avLst/>
          </a:prstGeom>
        </p:spPr>
      </p:pic>
      <p:cxnSp>
        <p:nvCxnSpPr>
          <p:cNvPr id="24" name="Straight Connector 23">
            <a:extLst>
              <a:ext uri="{FF2B5EF4-FFF2-40B4-BE49-F238E27FC236}">
                <a16:creationId xmlns:a16="http://schemas.microsoft.com/office/drawing/2014/main" id="{C3F51E56-3479-BB81-C59E-72AE72C7BC87}"/>
              </a:ext>
            </a:extLst>
          </p:cNvPr>
          <p:cNvCxnSpPr>
            <a:cxnSpLocks/>
          </p:cNvCxnSpPr>
          <p:nvPr/>
        </p:nvCxnSpPr>
        <p:spPr>
          <a:xfrm>
            <a:off x="6096000" y="530268"/>
            <a:ext cx="0" cy="586206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82761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TotalTime>
  <Words>122</Words>
  <Application>Microsoft Office PowerPoint</Application>
  <PresentationFormat>Widescreen</PresentationFormat>
  <Paragraphs>15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 Treide</dc:creator>
  <cp:lastModifiedBy>Sandra Treide</cp:lastModifiedBy>
  <cp:revision>11</cp:revision>
  <dcterms:created xsi:type="dcterms:W3CDTF">2023-08-04T09:34:34Z</dcterms:created>
  <dcterms:modified xsi:type="dcterms:W3CDTF">2023-08-09T04:57:36Z</dcterms:modified>
</cp:coreProperties>
</file>